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3" r:id="rId4"/>
    <p:sldId id="266" r:id="rId5"/>
    <p:sldId id="259" r:id="rId6"/>
    <p:sldId id="262" r:id="rId7"/>
    <p:sldId id="265" r:id="rId8"/>
    <p:sldId id="261" r:id="rId9"/>
    <p:sldId id="260" r:id="rId10"/>
    <p:sldId id="264" r:id="rId11"/>
    <p:sldId id="257" r:id="rId12"/>
    <p:sldId id="272" r:id="rId13"/>
    <p:sldId id="268" r:id="rId14"/>
    <p:sldId id="269" r:id="rId15"/>
    <p:sldId id="267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78"/>
    <p:restoredTop sz="94191"/>
  </p:normalViewPr>
  <p:slideViewPr>
    <p:cSldViewPr snapToGrid="0" snapToObjects="1">
      <p:cViewPr varScale="1">
        <p:scale>
          <a:sx n="76" d="100"/>
          <a:sy n="76" d="100"/>
        </p:scale>
        <p:origin x="232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6" d="100"/>
        <a:sy n="13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6D94A-2635-8747-8099-6A04F2E0B5E3}" type="datetimeFigureOut">
              <a:rPr lang="en-US" smtClean="0"/>
              <a:pPr/>
              <a:t>2/19/18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87063-7736-0E40-AFC1-ED952CD7D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72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lneyfarmersmarke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andyspringlions.com/" TargetMode="External"/><Relationship Id="rId4" Type="http://schemas.openxmlformats.org/officeDocument/2006/relationships/hyperlink" Target="http://www.mdrotary.org/olney/" TargetMode="External"/><Relationship Id="rId5" Type="http://schemas.openxmlformats.org/officeDocument/2006/relationships/hyperlink" Target="https://www.olneymd.org/" TargetMode="External"/><Relationship Id="rId6" Type="http://schemas.openxmlformats.org/officeDocument/2006/relationships/hyperlink" Target="http://www.olneycivicfund.org/" TargetMode="External"/><Relationship Id="rId7" Type="http://schemas.openxmlformats.org/officeDocument/2006/relationships/hyperlink" Target="http://www.goca.org/" TargetMode="External"/><Relationship Id="rId8" Type="http://schemas.openxmlformats.org/officeDocument/2006/relationships/hyperlink" Target="https://www.medstarmontgomery.org/ways-to-give/the-womens-board/#q={}" TargetMode="External"/><Relationship Id="rId9" Type="http://schemas.openxmlformats.org/officeDocument/2006/relationships/hyperlink" Target="https://momsolney.wixsite.com/momsclubolneycentra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olneylionsmd.org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andyspringmuseum.org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lneycivicfund.org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eocaching.com/play" TargetMode="External"/><Relationship Id="rId3" Type="http://schemas.openxmlformats.org/officeDocument/2006/relationships/hyperlink" Target="https://www.pinterest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tgomeryparks.org/parks-and-trails/rock-creek-regional-park/rock-creek-trails/lake-needwood-trails/" TargetMode="External"/><Relationship Id="rId4" Type="http://schemas.openxmlformats.org/officeDocument/2006/relationships/hyperlink" Target="https://www.montgomeryparks.org/parks-and-trails/lake-needwood-boats/" TargetMode="External"/><Relationship Id="rId5" Type="http://schemas.openxmlformats.org/officeDocument/2006/relationships/hyperlink" Target="https://goape.com/Locations/Maryland/Rockville" TargetMode="External"/><Relationship Id="rId6" Type="http://schemas.openxmlformats.org/officeDocument/2006/relationships/hyperlink" Target="https://www.montgomeryparks.org/parks-and-trails/rock-creek-regional-park/" TargetMode="External"/><Relationship Id="rId7" Type="http://schemas.openxmlformats.org/officeDocument/2006/relationships/hyperlink" Target="https://www.montgomeryparks.org/parks-and-trails/rock-creek-regional-park/meadowside-nature-center/" TargetMode="External"/><Relationship Id="rId8" Type="http://schemas.openxmlformats.org/officeDocument/2006/relationships/hyperlink" Target="http://www.montgomerycountymd.gov/rec/" TargetMode="External"/><Relationship Id="rId9" Type="http://schemas.openxmlformats.org/officeDocument/2006/relationships/hyperlink" Target="https://www.montgomeryparks.org/parks-and-trails/wheaton-regional-park-ice-arena/" TargetMode="External"/><Relationship Id="rId10" Type="http://schemas.openxmlformats.org/officeDocument/2006/relationships/hyperlink" Target="https://www.montgomeryparks.org/parks-and-trails/cabin-john-regional-park/cabin-john-ice-rink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ontgomeryparks.org/parks-and-trails/olney-manor-recreational-park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ontgomerycountymd.gov/library/" TargetMode="External"/><Relationship Id="rId3" Type="http://schemas.openxmlformats.org/officeDocument/2006/relationships/hyperlink" Target="http://montgomerycountymd.gov/library/branches/olney.html?utm_source=responsive&amp;utm_medium=menu&amp;utm_campaign=redesig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ontgomerycountymd.gov/rec/where/centers/longwood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lneycivicfund.org/event-schedule.html" TargetMode="External"/><Relationship Id="rId4" Type="http://schemas.openxmlformats.org/officeDocument/2006/relationships/hyperlink" Target="http://www.olneybigband.org/index.php" TargetMode="External"/><Relationship Id="rId5" Type="http://schemas.openxmlformats.org/officeDocument/2006/relationships/hyperlink" Target="https://www.olneyballet.org/nutcracker" TargetMode="External"/><Relationship Id="rId6" Type="http://schemas.openxmlformats.org/officeDocument/2006/relationships/hyperlink" Target="https://www.projectchange-md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ocketeria.bi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udhutstudios.com/" TargetMode="External"/><Relationship Id="rId4" Type="http://schemas.openxmlformats.org/officeDocument/2006/relationships/hyperlink" Target="https://www.olneywinery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ocketeria.biz/" TargetMode="Externa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mcggolf.com/" TargetMode="External"/><Relationship Id="rId12" Type="http://schemas.openxmlformats.org/officeDocument/2006/relationships/hyperlink" Target="http://www.redgategolf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bgc.com/" TargetMode="External"/><Relationship Id="rId3" Type="http://schemas.openxmlformats.org/officeDocument/2006/relationships/hyperlink" Target="https://sandyspringadventurepark.org/" TargetMode="External"/><Relationship Id="rId4" Type="http://schemas.openxmlformats.org/officeDocument/2006/relationships/hyperlink" Target="http://www.tacticalairsoftarena.com/home.html" TargetMode="External"/><Relationship Id="rId5" Type="http://schemas.openxmlformats.org/officeDocument/2006/relationships/hyperlink" Target="http://www.rockvilleicearena.com/" TargetMode="External"/><Relationship Id="rId6" Type="http://schemas.openxmlformats.org/officeDocument/2006/relationships/hyperlink" Target="https://www.earthtreksclimbing.com/Rockville/" TargetMode="External"/><Relationship Id="rId7" Type="http://schemas.openxmlformats.org/officeDocument/2006/relationships/hyperlink" Target="https://www.thelittlegym.com/Olneymd/" TargetMode="External"/><Relationship Id="rId8" Type="http://schemas.openxmlformats.org/officeDocument/2006/relationships/hyperlink" Target="https://www.scouting.org/" TargetMode="External"/><Relationship Id="rId9" Type="http://schemas.openxmlformats.org/officeDocument/2006/relationships/hyperlink" Target="http://www.girlscouts.org/" TargetMode="External"/><Relationship Id="rId10" Type="http://schemas.openxmlformats.org/officeDocument/2006/relationships/hyperlink" Target="https://www.bluemash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Things to do in Olney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GOCA meeting February 13,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7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Olney Farmers and Artists Market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56908"/>
            <a:ext cx="8825659" cy="4060144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Shop </a:t>
            </a:r>
            <a:r>
              <a:rPr lang="en-US" dirty="0">
                <a:hlinkClick r:id="rId2"/>
              </a:rPr>
              <a:t>for </a:t>
            </a:r>
            <a:r>
              <a:rPr lang="en-US" dirty="0" smtClean="0">
                <a:hlinkClick r:id="rId2"/>
              </a:rPr>
              <a:t>fresh, local produce and unique handmade items every Sunday</a:t>
            </a:r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Meatball competition in </a:t>
            </a:r>
            <a:r>
              <a:rPr lang="en-US" dirty="0">
                <a:hlinkClick r:id="rId2"/>
              </a:rPr>
              <a:t>the fall</a:t>
            </a:r>
          </a:p>
          <a:p>
            <a:r>
              <a:rPr lang="en-US" dirty="0">
                <a:hlinkClick r:id="rId2"/>
              </a:rPr>
              <a:t>Pie Cook Off in the spring</a:t>
            </a:r>
          </a:p>
          <a:p>
            <a:r>
              <a:rPr lang="en-US" dirty="0" smtClean="0">
                <a:hlinkClick r:id="rId2"/>
              </a:rPr>
              <a:t>Kids in Business Day in the spring, Kids Tent year round</a:t>
            </a:r>
          </a:p>
          <a:p>
            <a:r>
              <a:rPr lang="en-US" dirty="0" smtClean="0">
                <a:hlinkClick r:id="rId2"/>
              </a:rPr>
              <a:t>Garlic Festival in late summer</a:t>
            </a:r>
          </a:p>
          <a:p>
            <a:r>
              <a:rPr lang="en-US" dirty="0" smtClean="0">
                <a:hlinkClick r:id="rId2"/>
              </a:rPr>
              <a:t>Toy Swap on Halloween</a:t>
            </a:r>
          </a:p>
          <a:p>
            <a:r>
              <a:rPr lang="en-US" dirty="0" smtClean="0">
                <a:hlinkClick r:id="rId2"/>
              </a:rPr>
              <a:t>Live </a:t>
            </a:r>
            <a:r>
              <a:rPr lang="en-US" dirty="0">
                <a:hlinkClick r:id="rId2"/>
              </a:rPr>
              <a:t>music opportunities </a:t>
            </a:r>
            <a:r>
              <a:rPr lang="en-US" dirty="0" smtClean="0">
                <a:hlinkClick r:id="rId2"/>
              </a:rPr>
              <a:t>for local musicians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Chef </a:t>
            </a:r>
            <a:r>
              <a:rPr lang="en-US" dirty="0" smtClean="0">
                <a:hlinkClick r:id="rId2"/>
              </a:rPr>
              <a:t>demonstrations</a:t>
            </a:r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Needs </a:t>
            </a:r>
            <a:r>
              <a:rPr lang="en-US" dirty="0">
                <a:hlinkClick r:id="rId2"/>
              </a:rPr>
              <a:t>volunteers to </a:t>
            </a:r>
            <a:r>
              <a:rPr lang="en-US" dirty="0" smtClean="0">
                <a:hlinkClick r:id="rId2"/>
              </a:rPr>
              <a:t>run Info Booth &amp; Kids Tent, assist with chef demos, help with fitness activities, direct parking, help </a:t>
            </a:r>
            <a:r>
              <a:rPr lang="en-US" dirty="0">
                <a:hlinkClick r:id="rId2"/>
              </a:rPr>
              <a:t>set up or take </a:t>
            </a:r>
            <a:r>
              <a:rPr lang="en-US" dirty="0" smtClean="0">
                <a:hlinkClick r:id="rId2"/>
              </a:rPr>
              <a:t>down tents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88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Service Clubs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04533"/>
            <a:ext cx="8825659" cy="406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Lions Club – February pancake breakfast, Sept Golf tournament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Olney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Sandy Spring</a:t>
            </a:r>
            <a:endParaRPr lang="en-US" dirty="0" smtClean="0"/>
          </a:p>
          <a:p>
            <a:r>
              <a:rPr lang="en-US" dirty="0" smtClean="0"/>
              <a:t>Kiwanis Club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 raise funds and dedicate volunteer hours to strengthen communities and serve </a:t>
            </a:r>
            <a:r>
              <a:rPr lang="en-US" dirty="0" smtClean="0"/>
              <a:t>children</a:t>
            </a:r>
          </a:p>
          <a:p>
            <a:r>
              <a:rPr lang="en-US" dirty="0" smtClean="0">
                <a:hlinkClick r:id="rId4"/>
              </a:rPr>
              <a:t>Rotary Club </a:t>
            </a:r>
            <a:r>
              <a:rPr lang="mr-IN" dirty="0" smtClean="0"/>
              <a:t>–</a:t>
            </a:r>
            <a:r>
              <a:rPr lang="en-US" dirty="0" smtClean="0"/>
              <a:t> raise funds to solve problems locally and internationally.  Happy hours, </a:t>
            </a:r>
            <a:r>
              <a:rPr lang="en-US" dirty="0"/>
              <a:t>G</a:t>
            </a:r>
            <a:r>
              <a:rPr lang="en-US" dirty="0" smtClean="0"/>
              <a:t>uest speakers, Roadside Ribs, Casino </a:t>
            </a:r>
            <a:r>
              <a:rPr lang="en-US" dirty="0" smtClean="0"/>
              <a:t>Night</a:t>
            </a:r>
          </a:p>
          <a:p>
            <a:r>
              <a:rPr lang="en-US" dirty="0" smtClean="0">
                <a:hlinkClick r:id="rId5"/>
              </a:rPr>
              <a:t>Olney Chamber of Commerce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Olney Civic Fund </a:t>
            </a:r>
            <a:r>
              <a:rPr lang="en-US" dirty="0" smtClean="0"/>
              <a:t>– Olney Days and grants to local non-profits</a:t>
            </a:r>
          </a:p>
          <a:p>
            <a:r>
              <a:rPr lang="en-US" dirty="0" smtClean="0">
                <a:hlinkClick r:id="rId7"/>
              </a:rPr>
              <a:t>Greater Olney Civic Association </a:t>
            </a:r>
            <a:r>
              <a:rPr lang="mr-IN" dirty="0" smtClean="0"/>
              <a:t>–</a:t>
            </a:r>
            <a:r>
              <a:rPr lang="en-US" dirty="0" smtClean="0"/>
              <a:t> Committees and Representatives</a:t>
            </a:r>
          </a:p>
          <a:p>
            <a:r>
              <a:rPr lang="en-US" dirty="0" err="1" smtClean="0">
                <a:hlinkClick r:id="rId8"/>
              </a:rPr>
              <a:t>Medstar</a:t>
            </a:r>
            <a:r>
              <a:rPr lang="en-US" dirty="0" smtClean="0">
                <a:hlinkClick r:id="rId8"/>
              </a:rPr>
              <a:t> Montgomery Women’s Board </a:t>
            </a:r>
            <a:r>
              <a:rPr lang="en-US" dirty="0" smtClean="0"/>
              <a:t>– Thrift shop and annual picnic</a:t>
            </a:r>
          </a:p>
          <a:p>
            <a:r>
              <a:rPr lang="en-US" dirty="0" smtClean="0">
                <a:hlinkClick r:id="rId9"/>
              </a:rPr>
              <a:t>MOMs Clubs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4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712" y="2488140"/>
            <a:ext cx="8970902" cy="3903985"/>
          </a:xfrm>
        </p:spPr>
        <p:txBody>
          <a:bodyPr>
            <a:normAutofit fontScale="92500" lnSpcReduction="20000"/>
          </a:bodyPr>
          <a:lstStyle/>
          <a:p>
            <a:r>
              <a:rPr lang="en-US" sz="1946" b="1" dirty="0" smtClean="0"/>
              <a:t>February</a:t>
            </a:r>
            <a:r>
              <a:rPr lang="en-US" sz="1946" dirty="0" smtClean="0"/>
              <a:t> – Pancake &amp; Sausage Breakfast – Olney Lions Club (last Saturday)</a:t>
            </a:r>
          </a:p>
          <a:p>
            <a:r>
              <a:rPr lang="en-US" sz="1946" b="1" dirty="0" smtClean="0"/>
              <a:t>May</a:t>
            </a:r>
            <a:r>
              <a:rPr lang="en-US" sz="1946" dirty="0" smtClean="0"/>
              <a:t> – Olney Days  - Olney Civic Fund</a:t>
            </a:r>
          </a:p>
          <a:p>
            <a:r>
              <a:rPr lang="en-US" sz="1946" b="1" dirty="0" smtClean="0"/>
              <a:t>June</a:t>
            </a:r>
            <a:r>
              <a:rPr lang="en-US" sz="1946" dirty="0" smtClean="0"/>
              <a:t> – Strawberry Festival – Sandy Spring Museum </a:t>
            </a:r>
            <a:r>
              <a:rPr lang="en-US" sz="1946" dirty="0"/>
              <a:t>(1st weekend</a:t>
            </a:r>
            <a:r>
              <a:rPr lang="en-US" sz="1946" dirty="0" smtClean="0"/>
              <a:t>)</a:t>
            </a:r>
          </a:p>
          <a:p>
            <a:r>
              <a:rPr lang="en-US" sz="1946" b="1" dirty="0" smtClean="0"/>
              <a:t>June</a:t>
            </a:r>
            <a:r>
              <a:rPr lang="en-US" sz="1946" dirty="0" smtClean="0"/>
              <a:t> – Relay for Life – fundraiser for American Cancer Society</a:t>
            </a:r>
          </a:p>
          <a:p>
            <a:r>
              <a:rPr lang="en-US" sz="1946" b="1" dirty="0" smtClean="0"/>
              <a:t>July</a:t>
            </a:r>
            <a:r>
              <a:rPr lang="en-US" sz="1946" dirty="0" smtClean="0"/>
              <a:t> – </a:t>
            </a:r>
            <a:r>
              <a:rPr lang="en-US" sz="1946" dirty="0" err="1" smtClean="0"/>
              <a:t>Medstar</a:t>
            </a:r>
            <a:r>
              <a:rPr lang="en-US" sz="1946" dirty="0" smtClean="0"/>
              <a:t> Montgomery Picnic &amp; Bazaar </a:t>
            </a:r>
            <a:r>
              <a:rPr lang="mr-IN" sz="1946" dirty="0" smtClean="0"/>
              <a:t>–</a:t>
            </a:r>
            <a:r>
              <a:rPr lang="en-US" sz="1946" dirty="0" smtClean="0"/>
              <a:t> (4</a:t>
            </a:r>
            <a:r>
              <a:rPr lang="en-US" sz="1946" baseline="30000" dirty="0" smtClean="0"/>
              <a:t>th</a:t>
            </a:r>
            <a:r>
              <a:rPr lang="en-US" sz="1946" dirty="0" smtClean="0"/>
              <a:t> Tuesday)</a:t>
            </a:r>
          </a:p>
          <a:p>
            <a:pPr>
              <a:buNone/>
            </a:pPr>
            <a:r>
              <a:rPr lang="en-US" sz="1946" dirty="0" smtClean="0"/>
              <a:t>		Famous fried chicken &amp; corn on the cob, entertainment,  and </a:t>
            </a:r>
            <a:r>
              <a:rPr lang="en-US" sz="1946" dirty="0" err="1" smtClean="0"/>
              <a:t>Kiddie</a:t>
            </a:r>
            <a:r>
              <a:rPr lang="en-US" sz="1946" dirty="0" smtClean="0"/>
              <a:t> Land.</a:t>
            </a:r>
          </a:p>
          <a:p>
            <a:pPr>
              <a:buNone/>
            </a:pPr>
            <a:r>
              <a:rPr lang="en-US" sz="1946" dirty="0" smtClean="0"/>
              <a:t>		Books, plants, collectables,  jewelry and other handmade items for sale.</a:t>
            </a:r>
          </a:p>
          <a:p>
            <a:r>
              <a:rPr lang="en-US" sz="1946" b="1" dirty="0" smtClean="0"/>
              <a:t>August</a:t>
            </a:r>
            <a:r>
              <a:rPr lang="en-US" sz="1946" dirty="0" smtClean="0"/>
              <a:t> – Take Back the Night – Olney Chamber of Commerce</a:t>
            </a:r>
          </a:p>
          <a:p>
            <a:r>
              <a:rPr lang="en-US" sz="1946" b="1" dirty="0" smtClean="0"/>
              <a:t>October</a:t>
            </a:r>
            <a:r>
              <a:rPr lang="en-US" sz="1946" dirty="0" smtClean="0"/>
              <a:t> – Olney Community Night – Olney Chamber of Commerce</a:t>
            </a:r>
          </a:p>
          <a:p>
            <a:r>
              <a:rPr lang="en-US" sz="1946" b="1" dirty="0" smtClean="0"/>
              <a:t>October</a:t>
            </a:r>
            <a:r>
              <a:rPr lang="en-US" sz="1946" dirty="0" smtClean="0"/>
              <a:t> – Olney Field of Screams</a:t>
            </a:r>
          </a:p>
          <a:p>
            <a:r>
              <a:rPr lang="en-US" sz="1946" b="1" dirty="0"/>
              <a:t>Spring &amp; Fall</a:t>
            </a:r>
            <a:r>
              <a:rPr lang="en-US" sz="1946" dirty="0"/>
              <a:t>– Golf tournaments – Olney Lions Club, OBGC, </a:t>
            </a:r>
            <a:r>
              <a:rPr lang="en-US" sz="1946" dirty="0" err="1"/>
              <a:t>Medstar</a:t>
            </a:r>
            <a:r>
              <a:rPr lang="en-US" sz="1946" dirty="0"/>
              <a:t> Hospital</a:t>
            </a:r>
          </a:p>
          <a:p>
            <a:endParaRPr lang="en-US" sz="1946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Sandy Spring Museum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86361"/>
            <a:ext cx="8825659" cy="412595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Many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activities for all ages</a:t>
            </a: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Exhibits</a:t>
            </a:r>
            <a:endParaRPr lang="en-US" dirty="0">
              <a:solidFill>
                <a:schemeClr val="tx1"/>
              </a:solidFill>
              <a:hlinkClick r:id="rId2"/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Teen Coffeehouses</a:t>
            </a: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Resident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Artists Open Houses</a:t>
            </a: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Garden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Club</a:t>
            </a: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Partner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Programs</a:t>
            </a: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Live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music (Cabaret &amp; Cocktails, Museum Jam,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Beer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&amp; Wine Gardens)</a:t>
            </a: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History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Happy Hour</a:t>
            </a: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Private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Event Rentals</a:t>
            </a: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Strawberry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Festival in June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543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Olney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25676"/>
            <a:ext cx="8825659" cy="3914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ea typeface="Trebuchet MS" charset="0"/>
                <a:cs typeface="Trebuchet MS" charset="0"/>
                <a:hlinkClick r:id="rId2"/>
              </a:rPr>
              <a:t>Three days of events for all ages held every spring by Olney Civic Fund</a:t>
            </a:r>
          </a:p>
          <a:p>
            <a:r>
              <a:rPr lang="en-US" dirty="0" smtClean="0">
                <a:hlinkClick r:id="rId2"/>
              </a:rPr>
              <a:t>Parade</a:t>
            </a:r>
          </a:p>
          <a:p>
            <a:r>
              <a:rPr lang="en-US" dirty="0" smtClean="0">
                <a:hlinkClick r:id="rId2"/>
              </a:rPr>
              <a:t>Olney’s Got Talent </a:t>
            </a:r>
          </a:p>
          <a:p>
            <a:r>
              <a:rPr lang="en-US" dirty="0" smtClean="0">
                <a:hlinkClick r:id="rId2"/>
              </a:rPr>
              <a:t>Party in the Park </a:t>
            </a:r>
            <a:r>
              <a:rPr lang="mr-IN" dirty="0" smtClean="0">
                <a:hlinkClick r:id="rId2"/>
              </a:rPr>
              <a:t>–</a:t>
            </a:r>
            <a:r>
              <a:rPr lang="en-US" dirty="0" smtClean="0">
                <a:hlinkClick r:id="rId2"/>
              </a:rPr>
              <a:t> live music, carnival games, fireworks </a:t>
            </a:r>
          </a:p>
          <a:p>
            <a:r>
              <a:rPr lang="en-US" dirty="0" smtClean="0">
                <a:hlinkClick r:id="rId2"/>
              </a:rPr>
              <a:t>Car &amp; truck show</a:t>
            </a:r>
          </a:p>
          <a:p>
            <a:r>
              <a:rPr lang="en-US" dirty="0" smtClean="0">
                <a:hlinkClick r:id="rId2"/>
              </a:rPr>
              <a:t>Paper shred &amp; electronics recycling</a:t>
            </a:r>
          </a:p>
          <a:p>
            <a:r>
              <a:rPr lang="en-US" dirty="0" smtClean="0">
                <a:hlinkClick r:id="rId2"/>
              </a:rPr>
              <a:t>Outdoor movie</a:t>
            </a:r>
          </a:p>
          <a:p>
            <a:r>
              <a:rPr lang="en-US" dirty="0" smtClean="0">
                <a:hlinkClick r:id="rId2"/>
              </a:rPr>
              <a:t>Walk / bike event</a:t>
            </a:r>
          </a:p>
          <a:p>
            <a:r>
              <a:rPr lang="en-US" dirty="0" smtClean="0">
                <a:hlinkClick r:id="rId2"/>
              </a:rPr>
              <a:t>Community clean-up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Non-Profits Need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non-profits in Olney area. All need volunteers to help run their organizations and to plan/run events</a:t>
            </a:r>
          </a:p>
          <a:p>
            <a:pPr lvl="1"/>
            <a:r>
              <a:rPr lang="en-US" dirty="0" smtClean="0"/>
              <a:t>Olney Civic Fund - Olney Days</a:t>
            </a:r>
          </a:p>
          <a:p>
            <a:pPr lvl="1"/>
            <a:r>
              <a:rPr lang="en-US" dirty="0" err="1" smtClean="0"/>
              <a:t>Medstar</a:t>
            </a:r>
            <a:r>
              <a:rPr lang="en-US" dirty="0" smtClean="0"/>
              <a:t> Women’s Board – Thrift Shop; Annual Picnic &amp; Bazaar </a:t>
            </a:r>
          </a:p>
          <a:p>
            <a:pPr lvl="1"/>
            <a:r>
              <a:rPr lang="en-US" dirty="0" smtClean="0"/>
              <a:t>Olney Help – food drives &amp; deliveries</a:t>
            </a:r>
          </a:p>
          <a:p>
            <a:pPr lvl="1"/>
            <a:r>
              <a:rPr lang="en-US" dirty="0" smtClean="0"/>
              <a:t>All the fundraising runs / walks / bike rides</a:t>
            </a:r>
          </a:p>
          <a:p>
            <a:pPr lvl="1"/>
            <a:r>
              <a:rPr lang="en-US" dirty="0" smtClean="0"/>
              <a:t>Farmers &amp; Artists Market</a:t>
            </a:r>
          </a:p>
          <a:p>
            <a:r>
              <a:rPr lang="en-US" dirty="0" smtClean="0"/>
              <a:t>Children can usually participate with an adult</a:t>
            </a:r>
          </a:p>
          <a:p>
            <a:r>
              <a:rPr lang="en-US" dirty="0" smtClean="0"/>
              <a:t>Teens can earn Student Service Learning hours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8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or Host your 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6337" y="2492373"/>
            <a:ext cx="8598646" cy="3582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Movies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Work with the Olney Library to host one there or host one at home and have a movie night/binge watch a show with friends</a:t>
            </a:r>
          </a:p>
          <a:p>
            <a:endParaRPr lang="en-US" dirty="0" smtClean="0"/>
          </a:p>
          <a:p>
            <a:r>
              <a:rPr lang="en-US" b="1" dirty="0" smtClean="0"/>
              <a:t>Game night </a:t>
            </a:r>
            <a:r>
              <a:rPr lang="mr-IN" dirty="0" smtClean="0"/>
              <a:t>–</a:t>
            </a:r>
            <a:r>
              <a:rPr lang="en-US" dirty="0" smtClean="0"/>
              <a:t> Monopoly?  Poker?  Jigsaw puzzles?   Xbox? </a:t>
            </a:r>
          </a:p>
          <a:p>
            <a:endParaRPr lang="en-US" dirty="0" smtClean="0"/>
          </a:p>
          <a:p>
            <a:r>
              <a:rPr lang="en-US" b="1" dirty="0" smtClean="0"/>
              <a:t>Scavenger Hunt</a:t>
            </a:r>
          </a:p>
          <a:p>
            <a:endParaRPr lang="en-US" b="1" dirty="0" smtClean="0"/>
          </a:p>
          <a:p>
            <a:r>
              <a:rPr lang="en-US" b="1" dirty="0" smtClean="0">
                <a:hlinkClick r:id="rId2"/>
              </a:rPr>
              <a:t>Geocaching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hlinkClick r:id="rId3"/>
              </a:rPr>
              <a:t>Search Pinterest </a:t>
            </a:r>
            <a:r>
              <a:rPr lang="en-US" b="1" dirty="0" smtClean="0"/>
              <a:t>for ideas </a:t>
            </a:r>
            <a:r>
              <a:rPr lang="mr-IN" b="1" dirty="0" smtClean="0"/>
              <a:t>–</a:t>
            </a:r>
            <a:r>
              <a:rPr lang="en-US" b="1" dirty="0" smtClean="0"/>
              <a:t> crafts, recipes, activities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6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Free/Low Cost Things to in local Parks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9718093" cy="371417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Olney Manor Park</a:t>
            </a:r>
            <a:endParaRPr lang="en-US" dirty="0" smtClean="0"/>
          </a:p>
          <a:p>
            <a:pPr lvl="1"/>
            <a:r>
              <a:rPr lang="en-US" dirty="0" err="1" smtClean="0"/>
              <a:t>Raquetball</a:t>
            </a:r>
            <a:r>
              <a:rPr lang="en-US" dirty="0" smtClean="0"/>
              <a:t>, </a:t>
            </a:r>
            <a:r>
              <a:rPr lang="en-US" dirty="0"/>
              <a:t>B</a:t>
            </a:r>
            <a:r>
              <a:rPr lang="en-US" dirty="0" smtClean="0"/>
              <a:t>asketball, Tennis, Skate Park, Dog Park, Swim Center</a:t>
            </a:r>
          </a:p>
          <a:p>
            <a:r>
              <a:rPr lang="en-US" dirty="0" smtClean="0"/>
              <a:t>Lake </a:t>
            </a:r>
            <a:r>
              <a:rPr lang="en-US" dirty="0" err="1" smtClean="0"/>
              <a:t>Needwood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Walking / Hiking / Biking </a:t>
            </a:r>
            <a:r>
              <a:rPr lang="en-US" dirty="0" smtClean="0"/>
              <a:t>/ </a:t>
            </a:r>
            <a:r>
              <a:rPr lang="en-US" dirty="0" smtClean="0">
                <a:hlinkClick r:id="rId4"/>
              </a:rPr>
              <a:t>Fishing and Boating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Go Ape </a:t>
            </a:r>
            <a:r>
              <a:rPr lang="en-US" dirty="0" err="1" smtClean="0">
                <a:hlinkClick r:id="rId5"/>
              </a:rPr>
              <a:t>Zipline</a:t>
            </a:r>
            <a:r>
              <a:rPr lang="en-US" dirty="0" smtClean="0">
                <a:hlinkClick r:id="rId5"/>
              </a:rPr>
              <a:t> </a:t>
            </a:r>
            <a:r>
              <a:rPr lang="en-US" dirty="0" smtClean="0"/>
              <a:t>and Treetop Adventure Course</a:t>
            </a:r>
          </a:p>
          <a:p>
            <a:r>
              <a:rPr lang="en-US" dirty="0" smtClean="0"/>
              <a:t>Rock Creek Regional Park</a:t>
            </a:r>
          </a:p>
          <a:p>
            <a:pPr lvl="1"/>
            <a:r>
              <a:rPr lang="en-US" dirty="0" smtClean="0">
                <a:hlinkClick r:id="rId6"/>
              </a:rPr>
              <a:t>Trails for hiking, biking, horseback </a:t>
            </a:r>
            <a:r>
              <a:rPr lang="en-US" dirty="0" smtClean="0">
                <a:hlinkClick r:id="rId6"/>
              </a:rPr>
              <a:t>riding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Meadowside Nature Center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has exhibits, programs, trail scavenger hunt</a:t>
            </a:r>
          </a:p>
          <a:p>
            <a:r>
              <a:rPr lang="en-US" dirty="0" smtClean="0"/>
              <a:t>Classes </a:t>
            </a:r>
            <a:r>
              <a:rPr lang="en-US" dirty="0" smtClean="0"/>
              <a:t>offered through </a:t>
            </a:r>
            <a:r>
              <a:rPr lang="en-US" dirty="0" smtClean="0">
                <a:hlinkClick r:id="rId8"/>
              </a:rPr>
              <a:t>Department of Recreation</a:t>
            </a:r>
            <a:endParaRPr lang="en-US" dirty="0" smtClean="0"/>
          </a:p>
          <a:p>
            <a:r>
              <a:rPr lang="en-US" dirty="0" smtClean="0"/>
              <a:t>Ice Skating Rinks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>
                <a:hlinkClick r:id="rId9"/>
              </a:rPr>
              <a:t>Wheaton</a:t>
            </a:r>
            <a:r>
              <a:rPr lang="en-US" dirty="0" smtClean="0"/>
              <a:t> and </a:t>
            </a:r>
            <a:r>
              <a:rPr lang="en-US" dirty="0" smtClean="0">
                <a:hlinkClick r:id="rId10"/>
              </a:rPr>
              <a:t>Cabin John</a:t>
            </a:r>
            <a:endParaRPr lang="en-US" dirty="0" smtClean="0"/>
          </a:p>
          <a:p>
            <a:r>
              <a:rPr lang="en-US" dirty="0" smtClean="0"/>
              <a:t>Local parks </a:t>
            </a:r>
            <a:r>
              <a:rPr lang="en-US" dirty="0"/>
              <a:t>have different levels of play </a:t>
            </a:r>
            <a:r>
              <a:rPr lang="en-US" dirty="0" smtClean="0"/>
              <a:t>equipment, basketball courts &amp; fields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3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Olney Library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Spanish and English Practice Nights</a:t>
            </a:r>
          </a:p>
          <a:p>
            <a:r>
              <a:rPr lang="en-US" dirty="0" smtClean="0"/>
              <a:t>Lego Playtime</a:t>
            </a:r>
          </a:p>
          <a:p>
            <a:r>
              <a:rPr lang="en-US" dirty="0" smtClean="0"/>
              <a:t>Senior classes on computer programs and safe driving</a:t>
            </a:r>
          </a:p>
          <a:p>
            <a:r>
              <a:rPr lang="en-US" dirty="0" smtClean="0"/>
              <a:t>Book clubs &amp; Writing clubs</a:t>
            </a:r>
          </a:p>
          <a:p>
            <a:r>
              <a:rPr lang="en-US" dirty="0" smtClean="0"/>
              <a:t>Teen Yoga</a:t>
            </a:r>
          </a:p>
          <a:p>
            <a:r>
              <a:rPr lang="en-US" dirty="0" smtClean="0"/>
              <a:t>Story times (by age group) and Read to a Dog</a:t>
            </a:r>
          </a:p>
          <a:p>
            <a:r>
              <a:rPr lang="en-US" dirty="0" smtClean="0">
                <a:hlinkClick r:id="rId2"/>
              </a:rPr>
              <a:t>Website has full calendar and on line resources free to use (learn a language, computer programming, art, and much more</a:t>
            </a:r>
            <a:r>
              <a:rPr lang="en-US" dirty="0" smtClean="0">
                <a:hlinkClick r:id="rId2"/>
              </a:rPr>
              <a:t>).  Check out In the Spotlight on the main page </a:t>
            </a:r>
            <a:r>
              <a:rPr lang="en-US" dirty="0" smtClean="0">
                <a:hlinkClick r:id="rId3"/>
              </a:rPr>
              <a:t>and the Upcoming Events under Branches, Locations, Olney  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Longwood Recreation Center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Cristen Steele, Recreation Coordinator  –  Katie Dowdy, Center Director</a:t>
            </a:r>
            <a:endParaRPr lang="en-US" dirty="0" smtClean="0"/>
          </a:p>
          <a:p>
            <a:r>
              <a:rPr lang="en-US" dirty="0" smtClean="0"/>
              <a:t>Open gym time</a:t>
            </a:r>
          </a:p>
          <a:p>
            <a:r>
              <a:rPr lang="en-US" dirty="0" smtClean="0"/>
              <a:t>Arts &amp; Crafts </a:t>
            </a:r>
          </a:p>
          <a:p>
            <a:r>
              <a:rPr lang="en-US" dirty="0" smtClean="0"/>
              <a:t>Exercise/Leisure classes</a:t>
            </a:r>
          </a:p>
          <a:p>
            <a:r>
              <a:rPr lang="en-US" dirty="0" smtClean="0"/>
              <a:t>Summer programs &amp; classes </a:t>
            </a:r>
          </a:p>
          <a:p>
            <a:r>
              <a:rPr lang="en-US" dirty="0" smtClean="0"/>
              <a:t>Club Friday</a:t>
            </a:r>
          </a:p>
          <a:p>
            <a:r>
              <a:rPr lang="en-US" dirty="0" smtClean="0"/>
              <a:t>Host an event at Longwood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2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 &amp; Live Performances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946" dirty="0" err="1" smtClean="0">
                <a:hlinkClick r:id="rId2"/>
              </a:rPr>
              <a:t>Rocketeria</a:t>
            </a:r>
            <a:endParaRPr lang="en-US" sz="1946" dirty="0" smtClean="0"/>
          </a:p>
          <a:p>
            <a:pPr lvl="1"/>
            <a:r>
              <a:rPr lang="en-US" sz="1730" dirty="0" smtClean="0"/>
              <a:t>Lessons, Jam groups, Friday Night Live Music, Annual </a:t>
            </a:r>
            <a:r>
              <a:rPr lang="en-US" sz="1730" dirty="0" err="1" smtClean="0"/>
              <a:t>Rockstravaganza</a:t>
            </a:r>
            <a:endParaRPr lang="en-US" sz="1730" dirty="0" smtClean="0"/>
          </a:p>
          <a:p>
            <a:r>
              <a:rPr lang="en-US" sz="1946" dirty="0" smtClean="0">
                <a:hlinkClick r:id="rId3"/>
              </a:rPr>
              <a:t>Olney Days</a:t>
            </a:r>
            <a:endParaRPr lang="en-US" sz="1946" dirty="0" smtClean="0"/>
          </a:p>
          <a:p>
            <a:pPr lvl="1"/>
            <a:r>
              <a:rPr lang="en-US" sz="1730" dirty="0" smtClean="0"/>
              <a:t>Party in the Park, Olney Big Band, Olney Concert Band</a:t>
            </a:r>
          </a:p>
          <a:p>
            <a:r>
              <a:rPr lang="en-US" sz="1946" dirty="0" smtClean="0">
                <a:hlinkClick r:id="rId4"/>
              </a:rPr>
              <a:t>Olney Big Band </a:t>
            </a:r>
            <a:r>
              <a:rPr lang="en-US" sz="1946" dirty="0" smtClean="0"/>
              <a:t>annual concert</a:t>
            </a:r>
          </a:p>
          <a:p>
            <a:r>
              <a:rPr lang="en-US" sz="1946" dirty="0" smtClean="0"/>
              <a:t>School concerts (instrumental &amp; choral), plays and musicals – fall &amp; spring</a:t>
            </a:r>
          </a:p>
          <a:p>
            <a:r>
              <a:rPr lang="en-US" sz="1946" dirty="0" smtClean="0"/>
              <a:t>Olney Theatre – professional theater productions</a:t>
            </a:r>
          </a:p>
          <a:p>
            <a:r>
              <a:rPr lang="en-US" sz="1946" dirty="0" smtClean="0">
                <a:hlinkClick r:id="rId5"/>
              </a:rPr>
              <a:t>Olney Ballet Theater </a:t>
            </a:r>
            <a:r>
              <a:rPr lang="en-US" sz="1946" dirty="0" smtClean="0"/>
              <a:t>– The Nutcracker </a:t>
            </a:r>
          </a:p>
          <a:p>
            <a:r>
              <a:rPr lang="en-US" sz="1946" dirty="0" smtClean="0">
                <a:hlinkClick r:id="rId6"/>
              </a:rPr>
              <a:t>Project Change </a:t>
            </a:r>
            <a:r>
              <a:rPr lang="en-US" sz="1946" dirty="0" smtClean="0"/>
              <a:t>monthly Teen Coffeehouses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15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based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Each school has activities for the student body to participate:</a:t>
            </a:r>
          </a:p>
          <a:p>
            <a:pPr lvl="1"/>
            <a:r>
              <a:rPr lang="en-US" sz="1800" dirty="0" smtClean="0"/>
              <a:t>Carnival Night, Bingo, Dodgeball, Dances, International Night</a:t>
            </a:r>
          </a:p>
          <a:p>
            <a:pPr lvl="1">
              <a:buNone/>
            </a:pPr>
            <a:endParaRPr lang="en-US" sz="800" dirty="0" smtClean="0"/>
          </a:p>
          <a:p>
            <a:pPr>
              <a:buNone/>
            </a:pPr>
            <a:r>
              <a:rPr lang="en-US" b="1" dirty="0" smtClean="0"/>
              <a:t>Open to the general public:</a:t>
            </a:r>
          </a:p>
          <a:p>
            <a:pPr lvl="1"/>
            <a:r>
              <a:rPr lang="en-US" sz="1800" dirty="0" smtClean="0"/>
              <a:t>Rock &amp; Role Revival musical review – March – Sherwood HS </a:t>
            </a:r>
          </a:p>
          <a:p>
            <a:pPr lvl="1"/>
            <a:r>
              <a:rPr lang="en-US" sz="1800" dirty="0" smtClean="0"/>
              <a:t>Musicals at Sherwood, Blake and Good Counsel High Schools</a:t>
            </a:r>
          </a:p>
          <a:p>
            <a:pPr lvl="1"/>
            <a:r>
              <a:rPr lang="en-US" sz="1800" dirty="0" smtClean="0"/>
              <a:t>Plays at the high schools</a:t>
            </a:r>
          </a:p>
          <a:p>
            <a:pPr lvl="1"/>
            <a:r>
              <a:rPr lang="en-US" sz="1800" dirty="0" smtClean="0"/>
              <a:t>Instrumental and choral concerts at the high schools</a:t>
            </a:r>
          </a:p>
          <a:p>
            <a:pPr lvl="1"/>
            <a:r>
              <a:rPr lang="en-US" sz="1800" dirty="0" smtClean="0"/>
              <a:t>Good Counsel HS offers classes to both adults and youth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1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Groups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2801"/>
            <a:ext cx="8962975" cy="40080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Each has a variety of events throughout the year </a:t>
            </a:r>
          </a:p>
          <a:p>
            <a:r>
              <a:rPr lang="en-US" dirty="0" smtClean="0"/>
              <a:t>Olney Baptist</a:t>
            </a:r>
          </a:p>
          <a:p>
            <a:r>
              <a:rPr lang="en-US" dirty="0" err="1" smtClean="0"/>
              <a:t>B’Nai</a:t>
            </a:r>
            <a:r>
              <a:rPr lang="en-US" dirty="0" smtClean="0"/>
              <a:t> Shalom</a:t>
            </a:r>
          </a:p>
          <a:p>
            <a:r>
              <a:rPr lang="en-US" dirty="0" err="1" smtClean="0"/>
              <a:t>Shaare</a:t>
            </a:r>
            <a:r>
              <a:rPr lang="en-US" dirty="0" smtClean="0"/>
              <a:t> </a:t>
            </a:r>
            <a:r>
              <a:rPr lang="en-US" dirty="0" err="1" smtClean="0"/>
              <a:t>Tefila</a:t>
            </a:r>
            <a:endParaRPr lang="en-US" dirty="0" smtClean="0"/>
          </a:p>
          <a:p>
            <a:r>
              <a:rPr lang="en-US" dirty="0" smtClean="0"/>
              <a:t>Good Shepard</a:t>
            </a:r>
          </a:p>
          <a:p>
            <a:r>
              <a:rPr lang="en-US" dirty="0" smtClean="0"/>
              <a:t>Olney Adventist</a:t>
            </a:r>
          </a:p>
          <a:p>
            <a:r>
              <a:rPr lang="en-US" dirty="0" smtClean="0"/>
              <a:t>Latter Day Saints</a:t>
            </a:r>
          </a:p>
          <a:p>
            <a:r>
              <a:rPr lang="en-US" dirty="0" smtClean="0"/>
              <a:t>St. Peter’s</a:t>
            </a:r>
          </a:p>
          <a:p>
            <a:r>
              <a:rPr lang="en-US" dirty="0" smtClean="0"/>
              <a:t>St. John’s</a:t>
            </a:r>
          </a:p>
          <a:p>
            <a:r>
              <a:rPr lang="en-US" dirty="0" smtClean="0"/>
              <a:t>Oakdale Church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96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Chick-</a:t>
            </a:r>
            <a:r>
              <a:rPr lang="en-US" dirty="0" err="1" smtClean="0"/>
              <a:t>fil</a:t>
            </a:r>
            <a:r>
              <a:rPr lang="en-US" dirty="0" smtClean="0"/>
              <a:t>-A indoor playground</a:t>
            </a:r>
          </a:p>
          <a:p>
            <a:r>
              <a:rPr lang="en-US" dirty="0" err="1" smtClean="0">
                <a:hlinkClick r:id="rId2"/>
              </a:rPr>
              <a:t>Rocketeria</a:t>
            </a:r>
            <a:r>
              <a:rPr lang="en-US" dirty="0" smtClean="0"/>
              <a:t> – music lessons and more</a:t>
            </a:r>
          </a:p>
          <a:p>
            <a:r>
              <a:rPr lang="en-US" dirty="0" smtClean="0">
                <a:hlinkClick r:id="rId3"/>
              </a:rPr>
              <a:t>The Mud Hut </a:t>
            </a:r>
            <a:r>
              <a:rPr lang="en-US" dirty="0" smtClean="0"/>
              <a:t>– paint your own pottery</a:t>
            </a:r>
          </a:p>
          <a:p>
            <a:r>
              <a:rPr lang="en-US" dirty="0" smtClean="0"/>
              <a:t>Spas </a:t>
            </a:r>
            <a:r>
              <a:rPr lang="mr-IN" dirty="0" smtClean="0"/>
              <a:t>–</a:t>
            </a:r>
            <a:r>
              <a:rPr lang="en-US" dirty="0" smtClean="0"/>
              <a:t> massage/manicure/pedicure</a:t>
            </a:r>
          </a:p>
          <a:p>
            <a:r>
              <a:rPr lang="en-US" dirty="0" smtClean="0">
                <a:hlinkClick r:id="rId4"/>
              </a:rPr>
              <a:t>Olney Winery </a:t>
            </a:r>
            <a:r>
              <a:rPr lang="en-US" dirty="0" smtClean="0"/>
              <a:t>hosts fundraisers, adult coloring book night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23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0276" y="2290338"/>
            <a:ext cx="8825659" cy="4161262"/>
          </a:xfrm>
        </p:spPr>
        <p:txBody>
          <a:bodyPr>
            <a:normAutofit fontScale="85000" lnSpcReduction="20000"/>
          </a:bodyPr>
          <a:lstStyle/>
          <a:p>
            <a:r>
              <a:rPr lang="en-US" sz="2118" dirty="0" smtClean="0">
                <a:hlinkClick r:id="rId2"/>
              </a:rPr>
              <a:t>OBGC</a:t>
            </a:r>
            <a:r>
              <a:rPr lang="en-US" sz="2118" dirty="0" smtClean="0"/>
              <a:t> sports teams</a:t>
            </a:r>
          </a:p>
          <a:p>
            <a:r>
              <a:rPr lang="en-US" sz="2118" dirty="0" smtClean="0">
                <a:hlinkClick r:id="rId3"/>
              </a:rPr>
              <a:t>The Adventure Park </a:t>
            </a:r>
            <a:r>
              <a:rPr lang="en-US" sz="2118" dirty="0" smtClean="0"/>
              <a:t>at Sandy Spring</a:t>
            </a:r>
          </a:p>
          <a:p>
            <a:r>
              <a:rPr lang="en-US" sz="2118" dirty="0" smtClean="0">
                <a:hlinkClick r:id="rId4"/>
              </a:rPr>
              <a:t>Tactical Airsoft Arena </a:t>
            </a:r>
            <a:r>
              <a:rPr lang="en-US" sz="2118" dirty="0" smtClean="0"/>
              <a:t>(Rockville </a:t>
            </a:r>
            <a:r>
              <a:rPr lang="mr-IN" sz="2118" dirty="0" smtClean="0"/>
              <a:t>–</a:t>
            </a:r>
            <a:r>
              <a:rPr lang="en-US" sz="2118" dirty="0" smtClean="0"/>
              <a:t> </a:t>
            </a:r>
            <a:r>
              <a:rPr lang="en-US" sz="2118" dirty="0" err="1" smtClean="0"/>
              <a:t>Southlawn</a:t>
            </a:r>
            <a:r>
              <a:rPr lang="en-US" sz="2118" dirty="0" smtClean="0"/>
              <a:t> Court)</a:t>
            </a:r>
          </a:p>
          <a:p>
            <a:r>
              <a:rPr lang="en-US" sz="2118" dirty="0" smtClean="0">
                <a:hlinkClick r:id="rId5"/>
              </a:rPr>
              <a:t>Rockville Ice Arena </a:t>
            </a:r>
            <a:r>
              <a:rPr lang="en-US" sz="2118" dirty="0" smtClean="0"/>
              <a:t>(public skate, hockey camps, lessons)</a:t>
            </a:r>
          </a:p>
          <a:p>
            <a:r>
              <a:rPr lang="en-US" sz="2118" dirty="0" smtClean="0">
                <a:hlinkClick r:id="rId6"/>
              </a:rPr>
              <a:t>Earth Treks Climbing Center </a:t>
            </a:r>
            <a:r>
              <a:rPr lang="en-US" sz="2118" dirty="0" smtClean="0"/>
              <a:t>(Rockville)</a:t>
            </a:r>
          </a:p>
          <a:p>
            <a:r>
              <a:rPr lang="en-US" sz="2118" dirty="0" smtClean="0">
                <a:hlinkClick r:id="rId7"/>
              </a:rPr>
              <a:t>Little Gym </a:t>
            </a:r>
            <a:r>
              <a:rPr lang="en-US" sz="2118" dirty="0" smtClean="0"/>
              <a:t>(Olney)</a:t>
            </a:r>
          </a:p>
          <a:p>
            <a:r>
              <a:rPr lang="en-US" sz="2118" dirty="0" smtClean="0"/>
              <a:t>Martial Arts (many in Olney/Sandy Spring area)</a:t>
            </a:r>
          </a:p>
          <a:p>
            <a:r>
              <a:rPr lang="en-US" sz="2118" dirty="0" smtClean="0"/>
              <a:t>Ballet / dance </a:t>
            </a:r>
            <a:r>
              <a:rPr lang="mr-IN" sz="2118" dirty="0" smtClean="0"/>
              <a:t>–</a:t>
            </a:r>
            <a:r>
              <a:rPr lang="en-US" sz="2118" dirty="0" smtClean="0"/>
              <a:t> traditional and Irish </a:t>
            </a:r>
            <a:endParaRPr lang="en-US" sz="2118" dirty="0" smtClean="0"/>
          </a:p>
          <a:p>
            <a:r>
              <a:rPr lang="en-US" sz="2118" dirty="0" smtClean="0"/>
              <a:t>Scouting </a:t>
            </a:r>
            <a:r>
              <a:rPr lang="mr-IN" sz="2118" dirty="0" smtClean="0"/>
              <a:t>–</a:t>
            </a:r>
            <a:r>
              <a:rPr lang="en-US" sz="2118" dirty="0" smtClean="0"/>
              <a:t> </a:t>
            </a:r>
            <a:r>
              <a:rPr lang="en-US" sz="2118" dirty="0" smtClean="0">
                <a:hlinkClick r:id="rId8"/>
              </a:rPr>
              <a:t>Boy </a:t>
            </a:r>
            <a:r>
              <a:rPr lang="en-US" sz="2118" dirty="0">
                <a:hlinkClick r:id="rId8"/>
              </a:rPr>
              <a:t>S</a:t>
            </a:r>
            <a:r>
              <a:rPr lang="en-US" sz="2118" dirty="0" smtClean="0">
                <a:hlinkClick r:id="rId8"/>
              </a:rPr>
              <a:t>couts, Cub Scouts</a:t>
            </a:r>
            <a:r>
              <a:rPr lang="en-US" sz="2118" dirty="0" smtClean="0"/>
              <a:t>, </a:t>
            </a:r>
            <a:r>
              <a:rPr lang="en-US" sz="2118" dirty="0" smtClean="0">
                <a:hlinkClick r:id="rId9"/>
              </a:rPr>
              <a:t>Girl Scouts, Daisy Troops</a:t>
            </a:r>
            <a:endParaRPr lang="en-US" sz="2118" dirty="0" smtClean="0"/>
          </a:p>
          <a:p>
            <a:r>
              <a:rPr lang="en-US" sz="2118" dirty="0" smtClean="0"/>
              <a:t>Golf </a:t>
            </a:r>
            <a:r>
              <a:rPr lang="mr-IN" sz="2118" dirty="0" smtClean="0"/>
              <a:t>–</a:t>
            </a:r>
            <a:r>
              <a:rPr lang="en-US" sz="2118" dirty="0" smtClean="0"/>
              <a:t> driving ranges, public courses: </a:t>
            </a:r>
          </a:p>
          <a:p>
            <a:pPr>
              <a:buNone/>
            </a:pPr>
            <a:r>
              <a:rPr lang="en-US" sz="2118" dirty="0" smtClean="0"/>
              <a:t>	</a:t>
            </a:r>
            <a:r>
              <a:rPr lang="en-US" sz="2118" dirty="0" smtClean="0">
                <a:hlinkClick r:id="rId10"/>
              </a:rPr>
              <a:t>Blue Mash</a:t>
            </a:r>
            <a:r>
              <a:rPr lang="en-US" sz="2118" dirty="0" smtClean="0"/>
              <a:t>, </a:t>
            </a:r>
            <a:r>
              <a:rPr lang="en-US" sz="2118" dirty="0" smtClean="0">
                <a:hlinkClick r:id="rId11"/>
              </a:rPr>
              <a:t>Laytonsville</a:t>
            </a:r>
            <a:r>
              <a:rPr lang="en-US" sz="2118" dirty="0" smtClean="0"/>
              <a:t>, </a:t>
            </a:r>
            <a:r>
              <a:rPr lang="en-US" sz="2118" dirty="0" smtClean="0">
                <a:hlinkClick r:id="rId12"/>
              </a:rPr>
              <a:t>Red Gate</a:t>
            </a:r>
            <a:r>
              <a:rPr lang="en-US" sz="2118" dirty="0" smtClean="0"/>
              <a:t>, </a:t>
            </a:r>
            <a:r>
              <a:rPr lang="en-US" sz="2118" dirty="0" smtClean="0">
                <a:hlinkClick r:id="rId11"/>
              </a:rPr>
              <a:t>Northwest</a:t>
            </a:r>
            <a:r>
              <a:rPr lang="en-US" sz="2118" dirty="0" smtClean="0"/>
              <a:t> which also has Foot </a:t>
            </a:r>
            <a:r>
              <a:rPr lang="en-US" sz="2118" dirty="0" smtClean="0"/>
              <a:t>Golf</a:t>
            </a:r>
          </a:p>
          <a:p>
            <a:pPr>
              <a:buNone/>
            </a:pPr>
            <a:r>
              <a:rPr lang="en-US" sz="2118" dirty="0" smtClean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33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2863</TotalTime>
  <Words>851</Words>
  <Application>Microsoft Macintosh PowerPoint</Application>
  <PresentationFormat>Widescreen</PresentationFormat>
  <Paragraphs>155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Century Gothic</vt:lpstr>
      <vt:lpstr>Mangal</vt:lpstr>
      <vt:lpstr>Trebuchet MS</vt:lpstr>
      <vt:lpstr>Wingdings 3</vt:lpstr>
      <vt:lpstr>Arial</vt:lpstr>
      <vt:lpstr>Ion Boardroom</vt:lpstr>
      <vt:lpstr>Things to do in Olney</vt:lpstr>
      <vt:lpstr>Free/Low Cost Things to in local Parks</vt:lpstr>
      <vt:lpstr>Olney Library </vt:lpstr>
      <vt:lpstr>Longwood Recreation Center </vt:lpstr>
      <vt:lpstr>Music &amp; Live Performances </vt:lpstr>
      <vt:lpstr>School based </vt:lpstr>
      <vt:lpstr>Religious Groups </vt:lpstr>
      <vt:lpstr>Commercial </vt:lpstr>
      <vt:lpstr>Active </vt:lpstr>
      <vt:lpstr>Olney Farmers and Artists Market </vt:lpstr>
      <vt:lpstr>Adult Service Clubs</vt:lpstr>
      <vt:lpstr>Annual Events</vt:lpstr>
      <vt:lpstr>Sandy Spring Museum</vt:lpstr>
      <vt:lpstr>Olney Days</vt:lpstr>
      <vt:lpstr>Non-Profits Need Volunteers</vt:lpstr>
      <vt:lpstr>Make or Host your own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to do in Olney</dc:title>
  <dc:creator>Barbara Falcigno</dc:creator>
  <cp:lastModifiedBy>Barbara Falcigno</cp:lastModifiedBy>
  <cp:revision>60</cp:revision>
  <cp:lastPrinted>2018-02-08T14:26:15Z</cp:lastPrinted>
  <dcterms:created xsi:type="dcterms:W3CDTF">2018-02-09T03:07:59Z</dcterms:created>
  <dcterms:modified xsi:type="dcterms:W3CDTF">2018-02-19T20:03:13Z</dcterms:modified>
</cp:coreProperties>
</file>