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3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145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C720D-6E2F-49E2-B6E1-A62ABBAFA53E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3C34-C4BC-422A-9554-78EE889BE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987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C720D-6E2F-49E2-B6E1-A62ABBAFA53E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3C34-C4BC-422A-9554-78EE889BE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182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C720D-6E2F-49E2-B6E1-A62ABBAFA53E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3C34-C4BC-422A-9554-78EE889BE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04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C720D-6E2F-49E2-B6E1-A62ABBAFA53E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3C34-C4BC-422A-9554-78EE889BE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2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C720D-6E2F-49E2-B6E1-A62ABBAFA53E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3C34-C4BC-422A-9554-78EE889BE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387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C720D-6E2F-49E2-B6E1-A62ABBAFA53E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3C34-C4BC-422A-9554-78EE889BE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14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C720D-6E2F-49E2-B6E1-A62ABBAFA53E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3C34-C4BC-422A-9554-78EE889BE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094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C720D-6E2F-49E2-B6E1-A62ABBAFA53E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3C34-C4BC-422A-9554-78EE889BE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53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C720D-6E2F-49E2-B6E1-A62ABBAFA53E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3C34-C4BC-422A-9554-78EE889BE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730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C720D-6E2F-49E2-B6E1-A62ABBAFA53E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3C34-C4BC-422A-9554-78EE889BE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49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C720D-6E2F-49E2-B6E1-A62ABBAFA53E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3C34-C4BC-422A-9554-78EE889BE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88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C720D-6E2F-49E2-B6E1-A62ABBAFA53E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63C34-C4BC-422A-9554-78EE889BE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16C1-87D6-410E-8CE8-66A5B8C023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Hillcrest Avenue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39E9AF-F36D-4D96-B607-0F116B6760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9144000" cy="393921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+mj-lt"/>
              </a:rPr>
              <a:t>Preliminary Plan of Subdivision Application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BAD753A-D663-4BF9-9B28-456D0EF1EDC0}"/>
              </a:ext>
            </a:extLst>
          </p:cNvPr>
          <p:cNvSpPr txBox="1">
            <a:spLocks/>
          </p:cNvSpPr>
          <p:nvPr/>
        </p:nvSpPr>
        <p:spPr>
          <a:xfrm>
            <a:off x="0" y="2057400"/>
            <a:ext cx="9144000" cy="42941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>
                <a:latin typeface="+mj-lt"/>
              </a:rPr>
              <a:t>Olney Town Center Implementation Advisory Committee 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B07CABB-4423-4B99-9AE8-98113C80B36C}"/>
              </a:ext>
            </a:extLst>
          </p:cNvPr>
          <p:cNvSpPr txBox="1">
            <a:spLocks/>
          </p:cNvSpPr>
          <p:nvPr/>
        </p:nvSpPr>
        <p:spPr>
          <a:xfrm>
            <a:off x="0" y="1622483"/>
            <a:ext cx="9144000" cy="42941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>
                <a:latin typeface="+mj-lt"/>
              </a:rPr>
              <a:t>Presentation to: 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1BA8346-8D13-4E51-9CE2-F44872A1102F}"/>
              </a:ext>
            </a:extLst>
          </p:cNvPr>
          <p:cNvSpPr txBox="1">
            <a:spLocks/>
          </p:cNvSpPr>
          <p:nvPr/>
        </p:nvSpPr>
        <p:spPr>
          <a:xfrm>
            <a:off x="-127000" y="6390256"/>
            <a:ext cx="2032233" cy="5756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latin typeface="+mj-lt"/>
              </a:rPr>
              <a:t>March 22, 2022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A4B9D7-9A95-4191-BF52-F61E223509AA}"/>
              </a:ext>
            </a:extLst>
          </p:cNvPr>
          <p:cNvSpPr/>
          <p:nvPr/>
        </p:nvSpPr>
        <p:spPr>
          <a:xfrm>
            <a:off x="-1" y="3822922"/>
            <a:ext cx="7701094" cy="8949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BB8D34-EE07-4134-A869-6F7AA012AF36}"/>
              </a:ext>
            </a:extLst>
          </p:cNvPr>
          <p:cNvSpPr/>
          <p:nvPr/>
        </p:nvSpPr>
        <p:spPr>
          <a:xfrm>
            <a:off x="0" y="3912414"/>
            <a:ext cx="5253606" cy="894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CAC211-BC41-41A3-BF58-23BF1B1D96CA}"/>
              </a:ext>
            </a:extLst>
          </p:cNvPr>
          <p:cNvSpPr/>
          <p:nvPr/>
        </p:nvSpPr>
        <p:spPr>
          <a:xfrm>
            <a:off x="0" y="4002789"/>
            <a:ext cx="3202497" cy="866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768809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1C8A4-4B56-44A4-8DD1-8B75902A4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65928"/>
            <a:ext cx="2949178" cy="397669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F4DB6C-8C55-4D67-BAE1-E49F0D35BE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60909"/>
            <a:ext cx="7135415" cy="1868091"/>
          </a:xfrm>
        </p:spPr>
        <p:txBody>
          <a:bodyPr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>
                <a:latin typeface="+mj-lt"/>
              </a:rPr>
              <a:t>Current Use: Vacant Single-family home, formerly a business use. </a:t>
            </a:r>
          </a:p>
          <a:p>
            <a:endParaRPr lang="en-US" dirty="0">
              <a:latin typeface="+mj-lt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>
                <a:latin typeface="+mj-lt"/>
              </a:rPr>
              <a:t>Proposed Use: Two-floor medical office building, 10,200 sf with surface parking.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Public open space to be provided via donation of adjacent land to Parks Department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986A67-5E85-4E3F-A6E9-ACBED223C0CA}"/>
              </a:ext>
            </a:extLst>
          </p:cNvPr>
          <p:cNvSpPr/>
          <p:nvPr/>
        </p:nvSpPr>
        <p:spPr>
          <a:xfrm>
            <a:off x="-1" y="708344"/>
            <a:ext cx="7701094" cy="8949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E826C3-65CF-4CD6-894F-9DD42DE5372F}"/>
              </a:ext>
            </a:extLst>
          </p:cNvPr>
          <p:cNvSpPr/>
          <p:nvPr/>
        </p:nvSpPr>
        <p:spPr>
          <a:xfrm>
            <a:off x="0" y="797836"/>
            <a:ext cx="5253606" cy="894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5D39ED-738E-4566-BFB3-8C231D259497}"/>
              </a:ext>
            </a:extLst>
          </p:cNvPr>
          <p:cNvSpPr/>
          <p:nvPr/>
        </p:nvSpPr>
        <p:spPr>
          <a:xfrm>
            <a:off x="0" y="887417"/>
            <a:ext cx="3202497" cy="866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286137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FDB2F94-FF9E-46EB-93A5-471A25F6E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" b="2018"/>
          <a:stretch/>
        </p:blipFill>
        <p:spPr>
          <a:xfrm>
            <a:off x="395600" y="1045261"/>
            <a:ext cx="8352799" cy="573336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DB3088EB-4D7C-4F4E-B4DC-FA6AF7081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65928"/>
            <a:ext cx="2949178" cy="397669"/>
          </a:xfrm>
        </p:spPr>
        <p:txBody>
          <a:bodyPr>
            <a:normAutofit fontScale="90000"/>
          </a:bodyPr>
          <a:lstStyle/>
          <a:p>
            <a:r>
              <a:rPr lang="en-US" dirty="0"/>
              <a:t>Context Map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B6D29B-4463-45E0-B8B8-204D55B19807}"/>
              </a:ext>
            </a:extLst>
          </p:cNvPr>
          <p:cNvSpPr/>
          <p:nvPr/>
        </p:nvSpPr>
        <p:spPr>
          <a:xfrm>
            <a:off x="-1" y="708344"/>
            <a:ext cx="7701094" cy="8949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CD911F-0514-4D91-A58E-D86263DF36E2}"/>
              </a:ext>
            </a:extLst>
          </p:cNvPr>
          <p:cNvSpPr/>
          <p:nvPr/>
        </p:nvSpPr>
        <p:spPr>
          <a:xfrm>
            <a:off x="0" y="797836"/>
            <a:ext cx="5253606" cy="894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412A2F5-106A-4C8A-A8A0-0AB50D02F065}"/>
              </a:ext>
            </a:extLst>
          </p:cNvPr>
          <p:cNvSpPr/>
          <p:nvPr/>
        </p:nvSpPr>
        <p:spPr>
          <a:xfrm>
            <a:off x="0" y="887417"/>
            <a:ext cx="3202497" cy="866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846660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engineering drawing&#10;&#10;Description automatically generated">
            <a:extLst>
              <a:ext uri="{FF2B5EF4-FFF2-40B4-BE49-F238E27FC236}">
                <a16:creationId xmlns:a16="http://schemas.microsoft.com/office/drawing/2014/main" id="{0846AE90-5AAB-4720-8F9D-96B09A149C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3" t="9264" r="30519" b="10910"/>
          <a:stretch/>
        </p:blipFill>
        <p:spPr>
          <a:xfrm>
            <a:off x="3202497" y="974095"/>
            <a:ext cx="5886802" cy="579441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73C2A59-BAE3-492F-8556-34A897714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65928"/>
            <a:ext cx="3237484" cy="397669"/>
          </a:xfrm>
        </p:spPr>
        <p:txBody>
          <a:bodyPr>
            <a:normAutofit fontScale="90000"/>
          </a:bodyPr>
          <a:lstStyle/>
          <a:p>
            <a:r>
              <a:rPr lang="en-US" dirty="0"/>
              <a:t>Existing Conditions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43C309-AD9A-4C22-B054-8A71385F2F09}"/>
              </a:ext>
            </a:extLst>
          </p:cNvPr>
          <p:cNvSpPr/>
          <p:nvPr/>
        </p:nvSpPr>
        <p:spPr>
          <a:xfrm>
            <a:off x="-1" y="708344"/>
            <a:ext cx="7701094" cy="8949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D7FEB7-B8A2-4FF9-B191-6EC1167267B8}"/>
              </a:ext>
            </a:extLst>
          </p:cNvPr>
          <p:cNvSpPr/>
          <p:nvPr/>
        </p:nvSpPr>
        <p:spPr>
          <a:xfrm>
            <a:off x="0" y="797836"/>
            <a:ext cx="5253606" cy="894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DA655A-A250-4205-B572-ADD29BA2E417}"/>
              </a:ext>
            </a:extLst>
          </p:cNvPr>
          <p:cNvSpPr/>
          <p:nvPr/>
        </p:nvSpPr>
        <p:spPr>
          <a:xfrm>
            <a:off x="0" y="887417"/>
            <a:ext cx="3202497" cy="866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DC8D9B0-E43C-4454-90F6-1458A1750D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8020" y="1560909"/>
            <a:ext cx="2784477" cy="5031163"/>
          </a:xfrm>
        </p:spPr>
        <p:txBody>
          <a:bodyPr>
            <a:norm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>
                <a:latin typeface="+mj-lt"/>
              </a:rPr>
              <a:t>Existing house was used for a daycare, which closed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>
                <a:latin typeface="+mj-lt"/>
              </a:rPr>
              <a:t>Driveway access to Hillcrest Avenue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>
                <a:latin typeface="+mj-lt"/>
              </a:rPr>
              <a:t>There is no existing forest onsite, just some individual trees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>
                <a:latin typeface="+mj-lt"/>
              </a:rPr>
              <a:t>Adjacent property to the west – developed as office/commercial with a parking lot and on street parking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>
                <a:latin typeface="+mj-lt"/>
              </a:rPr>
              <a:t>Adjacent property to east – Olney Village Mart shopping center – back of buildings and parking lot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>
                <a:latin typeface="+mj-lt"/>
              </a:rPr>
              <a:t>Adjacent property to the north – stream valley, partially forested, and invasive species present</a:t>
            </a:r>
          </a:p>
        </p:txBody>
      </p:sp>
    </p:spTree>
    <p:extLst>
      <p:ext uri="{BB962C8B-B14F-4D97-AF65-F5344CB8AC3E}">
        <p14:creationId xmlns:p14="http://schemas.microsoft.com/office/powerpoint/2010/main" val="3216748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military vehicle, cockpit, control panel&#10;&#10;Description automatically generated">
            <a:extLst>
              <a:ext uri="{FF2B5EF4-FFF2-40B4-BE49-F238E27FC236}">
                <a16:creationId xmlns:a16="http://schemas.microsoft.com/office/drawing/2014/main" id="{4E5FB1B7-B2DE-4954-9F5A-DD12397034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0" t="26127" r="27408" b="22453"/>
          <a:stretch/>
        </p:blipFill>
        <p:spPr>
          <a:xfrm>
            <a:off x="92414" y="1038198"/>
            <a:ext cx="8959172" cy="57182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A7E91E-8E49-4066-824E-5DC38E606D46}"/>
              </a:ext>
            </a:extLst>
          </p:cNvPr>
          <p:cNvSpPr txBox="1"/>
          <p:nvPr/>
        </p:nvSpPr>
        <p:spPr>
          <a:xfrm>
            <a:off x="92414" y="6502484"/>
            <a:ext cx="40240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For Illustrative purposes only. Drawing is not to scale.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7699582-70B2-4CD7-9C4C-6618E7CF3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65928"/>
            <a:ext cx="2949178" cy="397669"/>
          </a:xfrm>
        </p:spPr>
        <p:txBody>
          <a:bodyPr>
            <a:normAutofit fontScale="90000"/>
          </a:bodyPr>
          <a:lstStyle/>
          <a:p>
            <a:r>
              <a:rPr lang="en-US" dirty="0"/>
              <a:t>Preliminary Plan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8A4A16-7FAC-404C-AD1E-8058130096E4}"/>
              </a:ext>
            </a:extLst>
          </p:cNvPr>
          <p:cNvSpPr/>
          <p:nvPr/>
        </p:nvSpPr>
        <p:spPr>
          <a:xfrm>
            <a:off x="-1" y="708344"/>
            <a:ext cx="7701094" cy="8949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49F7CD-A205-4273-A496-A36B0958A643}"/>
              </a:ext>
            </a:extLst>
          </p:cNvPr>
          <p:cNvSpPr/>
          <p:nvPr/>
        </p:nvSpPr>
        <p:spPr>
          <a:xfrm>
            <a:off x="0" y="797836"/>
            <a:ext cx="5253606" cy="894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27FA3C-D68C-46B6-B4A5-3A8698F37A0E}"/>
              </a:ext>
            </a:extLst>
          </p:cNvPr>
          <p:cNvSpPr/>
          <p:nvPr/>
        </p:nvSpPr>
        <p:spPr>
          <a:xfrm>
            <a:off x="0" y="887417"/>
            <a:ext cx="3202497" cy="866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307225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A3C398D-EF78-47E9-A2FB-9FDEB9E1F860}"/>
              </a:ext>
            </a:extLst>
          </p:cNvPr>
          <p:cNvSpPr txBox="1">
            <a:spLocks/>
          </p:cNvSpPr>
          <p:nvPr/>
        </p:nvSpPr>
        <p:spPr>
          <a:xfrm>
            <a:off x="-1" y="6592072"/>
            <a:ext cx="6349603" cy="265928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/>
              <a:t>Note: Images shown are conceptual. Materials and design details are subject to change.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84B6441-EE56-448B-8178-E954AABA2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65928"/>
            <a:ext cx="2949178" cy="397669"/>
          </a:xfrm>
        </p:spPr>
        <p:txBody>
          <a:bodyPr>
            <a:normAutofit fontScale="90000"/>
          </a:bodyPr>
          <a:lstStyle/>
          <a:p>
            <a:r>
              <a:rPr lang="en-US" dirty="0"/>
              <a:t>Architecture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C6E266-BF22-4916-917A-3DC07A1FC6F0}"/>
              </a:ext>
            </a:extLst>
          </p:cNvPr>
          <p:cNvSpPr/>
          <p:nvPr/>
        </p:nvSpPr>
        <p:spPr>
          <a:xfrm>
            <a:off x="-1" y="708344"/>
            <a:ext cx="7701094" cy="8949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98B19A-740A-49B4-8C35-1F9C807860EB}"/>
              </a:ext>
            </a:extLst>
          </p:cNvPr>
          <p:cNvSpPr/>
          <p:nvPr/>
        </p:nvSpPr>
        <p:spPr>
          <a:xfrm>
            <a:off x="0" y="797836"/>
            <a:ext cx="5253606" cy="894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BE4BB7-E5AB-4468-B133-D508567D4424}"/>
              </a:ext>
            </a:extLst>
          </p:cNvPr>
          <p:cNvSpPr/>
          <p:nvPr/>
        </p:nvSpPr>
        <p:spPr>
          <a:xfrm>
            <a:off x="0" y="887417"/>
            <a:ext cx="3202497" cy="866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4" name="Content Placeholder 8">
            <a:extLst>
              <a:ext uri="{FF2B5EF4-FFF2-40B4-BE49-F238E27FC236}">
                <a16:creationId xmlns:a16="http://schemas.microsoft.com/office/drawing/2014/main" id="{0D480FE6-6394-428F-B5D4-F6C6143CF3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25" r="5269"/>
          <a:stretch/>
        </p:blipFill>
        <p:spPr>
          <a:xfrm>
            <a:off x="764191" y="1503315"/>
            <a:ext cx="7798552" cy="4114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50F5DC1-DF05-40C2-8C3F-3ED188E95441}"/>
              </a:ext>
            </a:extLst>
          </p:cNvPr>
          <p:cNvSpPr/>
          <p:nvPr/>
        </p:nvSpPr>
        <p:spPr>
          <a:xfrm>
            <a:off x="764191" y="5352187"/>
            <a:ext cx="7798552" cy="265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ECDC11CC-97C1-4136-B34F-81C98EF09D0A}"/>
              </a:ext>
            </a:extLst>
          </p:cNvPr>
          <p:cNvSpPr/>
          <p:nvPr/>
        </p:nvSpPr>
        <p:spPr>
          <a:xfrm>
            <a:off x="764191" y="5018314"/>
            <a:ext cx="4060371" cy="33387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C5065C09-8B1F-44C7-AC5E-24AC58C80885}"/>
              </a:ext>
            </a:extLst>
          </p:cNvPr>
          <p:cNvSpPr/>
          <p:nvPr/>
        </p:nvSpPr>
        <p:spPr>
          <a:xfrm>
            <a:off x="764191" y="4805265"/>
            <a:ext cx="402136" cy="121298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03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A3C398D-EF78-47E9-A2FB-9FDEB9E1F860}"/>
              </a:ext>
            </a:extLst>
          </p:cNvPr>
          <p:cNvSpPr txBox="1">
            <a:spLocks/>
          </p:cNvSpPr>
          <p:nvPr/>
        </p:nvSpPr>
        <p:spPr>
          <a:xfrm>
            <a:off x="-1" y="6460331"/>
            <a:ext cx="6349603" cy="397669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/>
              <a:t>Note: Images shown are conceptual. Materials and design details are subject to change.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84B6441-EE56-448B-8178-E954AABA2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65928"/>
            <a:ext cx="2949178" cy="397669"/>
          </a:xfrm>
        </p:spPr>
        <p:txBody>
          <a:bodyPr>
            <a:normAutofit fontScale="90000"/>
          </a:bodyPr>
          <a:lstStyle/>
          <a:p>
            <a:r>
              <a:rPr lang="en-US" dirty="0"/>
              <a:t>Architecture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C6E266-BF22-4916-917A-3DC07A1FC6F0}"/>
              </a:ext>
            </a:extLst>
          </p:cNvPr>
          <p:cNvSpPr/>
          <p:nvPr/>
        </p:nvSpPr>
        <p:spPr>
          <a:xfrm>
            <a:off x="-1" y="708344"/>
            <a:ext cx="7701094" cy="8949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98B19A-740A-49B4-8C35-1F9C807860EB}"/>
              </a:ext>
            </a:extLst>
          </p:cNvPr>
          <p:cNvSpPr/>
          <p:nvPr/>
        </p:nvSpPr>
        <p:spPr>
          <a:xfrm>
            <a:off x="0" y="797836"/>
            <a:ext cx="5253606" cy="894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BE4BB7-E5AB-4468-B133-D508567D4424}"/>
              </a:ext>
            </a:extLst>
          </p:cNvPr>
          <p:cNvSpPr/>
          <p:nvPr/>
        </p:nvSpPr>
        <p:spPr>
          <a:xfrm>
            <a:off x="0" y="887417"/>
            <a:ext cx="3202497" cy="866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F0FAF2-58AC-4FC0-9A6D-484DE84A3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657" y="1349315"/>
            <a:ext cx="850468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07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2947D57-3CC6-4BF7-BB1B-C566B885DF73}"/>
              </a:ext>
            </a:extLst>
          </p:cNvPr>
          <p:cNvSpPr txBox="1">
            <a:spLocks/>
          </p:cNvSpPr>
          <p:nvPr/>
        </p:nvSpPr>
        <p:spPr>
          <a:xfrm>
            <a:off x="900708" y="1189143"/>
            <a:ext cx="7342584" cy="267631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" dirty="0"/>
              <a:t>Presentation to Olney Town Center………………………………………………………..March 22, 2022 </a:t>
            </a:r>
          </a:p>
          <a:p>
            <a:r>
              <a:rPr lang="en-US" sz="1500" dirty="0"/>
              <a:t>Implementation Advisory Committee</a:t>
            </a:r>
          </a:p>
          <a:p>
            <a:endParaRPr lang="en-US" sz="1500" dirty="0"/>
          </a:p>
          <a:p>
            <a:r>
              <a:rPr lang="en-US" sz="1500" dirty="0"/>
              <a:t>Pre-Filing Community Meeting……………………………………………………………….Spring 2022 </a:t>
            </a:r>
          </a:p>
          <a:p>
            <a:endParaRPr lang="en-US" sz="1500" dirty="0"/>
          </a:p>
          <a:p>
            <a:r>
              <a:rPr lang="en-US" sz="1500" dirty="0"/>
              <a:t>Application Filed……………………………………………………………………………………..Spring 2022 </a:t>
            </a:r>
          </a:p>
          <a:p>
            <a:endParaRPr lang="en-US" sz="1500" dirty="0"/>
          </a:p>
          <a:p>
            <a:r>
              <a:rPr lang="en-US" sz="1500" dirty="0"/>
              <a:t>Development Review Committee Meeting……………………………………………..Spring 2022</a:t>
            </a:r>
          </a:p>
          <a:p>
            <a:endParaRPr lang="en-US" sz="1500" dirty="0"/>
          </a:p>
          <a:p>
            <a:r>
              <a:rPr lang="en-US" sz="1500" dirty="0"/>
              <a:t>Planning Board Hearing…………………………………………………………………………..Summer/Fall 2022 </a:t>
            </a:r>
          </a:p>
          <a:p>
            <a:endParaRPr lang="en-US" sz="1500" dirty="0"/>
          </a:p>
          <a:p>
            <a:r>
              <a:rPr lang="en-US" sz="1500" dirty="0"/>
              <a:t>Construction Starts………………………………………………………………………………….Spring/Summer 2023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94CCB06-853F-4D2A-89F8-81C508F62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65928"/>
            <a:ext cx="2949178" cy="397669"/>
          </a:xfrm>
        </p:spPr>
        <p:txBody>
          <a:bodyPr>
            <a:normAutofit fontScale="90000"/>
          </a:bodyPr>
          <a:lstStyle/>
          <a:p>
            <a:r>
              <a:rPr lang="en-US" dirty="0"/>
              <a:t>Milestones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837742-6192-402D-A531-AEB2B1946D78}"/>
              </a:ext>
            </a:extLst>
          </p:cNvPr>
          <p:cNvSpPr/>
          <p:nvPr/>
        </p:nvSpPr>
        <p:spPr>
          <a:xfrm>
            <a:off x="-1" y="708344"/>
            <a:ext cx="7701094" cy="8949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AA9E9D-F22C-4A00-B088-FAD2C93400E6}"/>
              </a:ext>
            </a:extLst>
          </p:cNvPr>
          <p:cNvSpPr/>
          <p:nvPr/>
        </p:nvSpPr>
        <p:spPr>
          <a:xfrm>
            <a:off x="0" y="797836"/>
            <a:ext cx="5253606" cy="894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8015D4-FE84-48D7-82E2-D6226DC05281}"/>
              </a:ext>
            </a:extLst>
          </p:cNvPr>
          <p:cNvSpPr/>
          <p:nvPr/>
        </p:nvSpPr>
        <p:spPr>
          <a:xfrm>
            <a:off x="0" y="887417"/>
            <a:ext cx="3202497" cy="866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240365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1404</TotalTime>
  <Words>237</Words>
  <Application>Microsoft Office PowerPoint</Application>
  <PresentationFormat>On-screen Show (4:3)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Hillcrest Avenue </vt:lpstr>
      <vt:lpstr>Introduction</vt:lpstr>
      <vt:lpstr>Context Map</vt:lpstr>
      <vt:lpstr>Existing Conditions</vt:lpstr>
      <vt:lpstr>Preliminary Plan</vt:lpstr>
      <vt:lpstr>Architecture</vt:lpstr>
      <vt:lpstr>Architecture</vt:lpstr>
      <vt:lpstr>Milestones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Kayla Mosebrook</dc:creator>
  <cp:lastModifiedBy>BBSG</cp:lastModifiedBy>
  <cp:revision>28</cp:revision>
  <cp:lastPrinted>2022-03-17T14:08:53Z</cp:lastPrinted>
  <dcterms:created xsi:type="dcterms:W3CDTF">2022-03-14T19:17:30Z</dcterms:created>
  <dcterms:modified xsi:type="dcterms:W3CDTF">2022-04-11T16:50:13Z</dcterms:modified>
</cp:coreProperties>
</file>