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0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9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9CD1-BB0B-11D8-0BF6-D208B7406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7973F-EDAF-1888-F7AF-F1F0A6E885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BFAEB-AF8A-CA7B-E7BD-4D48C404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DD325-F361-D9FD-3BFA-53CD91497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3F0A7-1714-1225-4CBC-8326CB79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30892-9398-4057-D364-7A7D9F473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E0702-E038-5A8B-8027-ACC85ABBE2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14BD4-8033-853D-3D4D-52C37252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66AB6-744E-55DC-DAA5-7EB8B0A73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B56D0-5C1A-00C8-4553-358EEB549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8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582F9D-A437-EDC6-87FA-0F0FD2121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AACE0D-54BF-FFDD-CB0B-9AFEEFD54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42629-9148-E922-3E77-767D0EBEF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66E1E-0EEC-E76F-8814-19A099FEF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C30A7-D3EA-29CA-7B44-907ED3E0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7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FB440-7822-3541-7A39-A59649A9B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036A6-0EDC-B6AF-6A46-DD8625D2F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B65E-D693-E181-760A-5EAD5FC0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8EBCF-741F-A913-72A0-61EDC6827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2B523-444B-EAAA-6BDB-98474293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EDFD4-12E1-CFB0-6E96-1F5A74BA2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28FC0-EB64-1C93-311B-4C4565A13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AEDCC-4724-2041-3BB2-D8D43028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02FCC-E9E1-3922-452E-303BB5099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1A59E-80FC-26E4-FE48-9B31135F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3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ADCD1-16D8-EAF6-D718-0086F6B0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21E44-50B5-4CEE-EA74-13C2BDB3E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A8D4AF-9699-34D9-35A7-3D665BE51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4C497-9F14-DB4F-5EDB-D69C0CDBC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A541B-1618-EB7E-88B7-093025826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C9CA7-1018-6A7A-D427-3F66422B6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1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2F207-CB92-D383-6079-2F9F35D24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BAB3D-B521-B42C-0A9A-8B33E8868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C7B70-6FD1-C95F-893E-AA6D4BDB8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FD369B-12EA-E04D-599F-EF8CC27769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548155-7EA1-FA97-9C23-CCD8B347F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0BF399-186E-7788-5031-E0CC23EE8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F9EC17-0623-3D55-B6CB-6E1EA70A4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67794-F762-3BB7-9943-77882004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6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67CD7-6DCE-C396-BBAC-57EEABD6D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504FB-A6B4-0634-946B-D79BA325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7B042E-FF1B-5EC9-97C0-D375B8AAD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327950-355F-FAFC-201D-C906AB7E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6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C675BE-9A99-9AF0-C33D-FE75BF221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7C8D20-3904-89B3-EEA6-B3A50DD12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B7A17-956E-9D87-F633-F868346E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8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E0D6-8F0A-F136-11DD-94ADB6545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4C36D-6E85-0143-58B7-7D31B323D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4A4B1-A7FD-7B10-DBAB-459432633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D633E-166E-F9AA-1DF4-263FDEC4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3A7EA-199D-90D8-8178-A98BBAFBA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80DE4-9489-84B8-D388-7C0A26303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5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603EA-0C35-1952-3751-82A092F98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07A06-7E84-248A-CCA7-3D22AE92F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01BBA-407C-02F6-DA2D-495299427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914E7-245A-868D-5048-0EDA05F4F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8A827-F846-166A-D409-5367435C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507B2-C2C7-4C90-DFB9-37B4D576C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91F326-A38F-2521-E789-BDF90BB0D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94DFC-1912-CF7D-DB13-97AEC9F68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C1AE9-B680-542A-E764-EA8E4B595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EB25D-E158-42DA-8658-3AF3BD053200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33C1E-365A-EF37-6DFB-7EDF1B784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DFA43-3A06-98F4-4168-FB92382AF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FE069-D410-409A-96E3-9D3D97785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5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E023DE-6917-6A8C-91EB-12D293C93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040" y="1085408"/>
            <a:ext cx="5967816" cy="9647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34F8E9-610E-571D-E020-1383D2016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793" y="1967750"/>
            <a:ext cx="6451137" cy="369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66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, diagram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0F1F1FD2-416C-7419-0484-437976694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089" y="643467"/>
            <a:ext cx="6646210" cy="4835118"/>
          </a:xfrm>
          <a:prstGeom prst="rect">
            <a:avLst/>
          </a:prstGeom>
        </p:spPr>
      </p:pic>
      <p:sp>
        <p:nvSpPr>
          <p:cNvPr id="5" name="Arrow: Left 4">
            <a:extLst>
              <a:ext uri="{FF2B5EF4-FFF2-40B4-BE49-F238E27FC236}">
                <a16:creationId xmlns:a16="http://schemas.microsoft.com/office/drawing/2014/main" id="{7A99E3CE-6263-54B2-3ED9-18DD3C83A794}"/>
              </a:ext>
            </a:extLst>
          </p:cNvPr>
          <p:cNvSpPr/>
          <p:nvPr/>
        </p:nvSpPr>
        <p:spPr>
          <a:xfrm rot="2823678">
            <a:off x="4638071" y="4478215"/>
            <a:ext cx="1023815" cy="50018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F786DC-54B9-375E-1003-F3C9BBC04BAB}"/>
              </a:ext>
            </a:extLst>
          </p:cNvPr>
          <p:cNvSpPr txBox="1"/>
          <p:nvPr/>
        </p:nvSpPr>
        <p:spPr>
          <a:xfrm>
            <a:off x="8585326" y="3626340"/>
            <a:ext cx="1957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75% of new housing should be affordable</a:t>
            </a:r>
          </a:p>
        </p:txBody>
      </p:sp>
    </p:spTree>
    <p:extLst>
      <p:ext uri="{BB962C8B-B14F-4D97-AF65-F5344CB8AC3E}">
        <p14:creationId xmlns:p14="http://schemas.microsoft.com/office/powerpoint/2010/main" val="306786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B3F85EB-3BFE-63A7-2710-2C1A61D70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78" y="347813"/>
            <a:ext cx="3293706" cy="138270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3D26333-A263-96C4-EBDF-F3F29D8AA1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005" y="2035693"/>
            <a:ext cx="8935697" cy="190526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9BFE78E-20DB-D459-3827-7EBD0CFE7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7005" y="3965946"/>
            <a:ext cx="8716591" cy="828791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6828CA6-1B27-CCBC-623E-06A7B229ADD9}"/>
              </a:ext>
            </a:extLst>
          </p:cNvPr>
          <p:cNvSpPr/>
          <p:nvPr/>
        </p:nvSpPr>
        <p:spPr>
          <a:xfrm>
            <a:off x="7369908" y="3429000"/>
            <a:ext cx="2680677" cy="2676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BB0417-239B-49FD-9A1B-5C76415C44AF}"/>
              </a:ext>
            </a:extLst>
          </p:cNvPr>
          <p:cNvSpPr/>
          <p:nvPr/>
        </p:nvSpPr>
        <p:spPr>
          <a:xfrm>
            <a:off x="1207005" y="3696677"/>
            <a:ext cx="8843580" cy="2442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591DB91-DE61-18BA-E05C-CFE46974B634}"/>
              </a:ext>
            </a:extLst>
          </p:cNvPr>
          <p:cNvSpPr/>
          <p:nvPr/>
        </p:nvSpPr>
        <p:spPr>
          <a:xfrm>
            <a:off x="1207005" y="3965946"/>
            <a:ext cx="5506410" cy="2801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6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567718A-6FD0-EA93-65C7-7C349F2E9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639" y="1446443"/>
            <a:ext cx="7815923" cy="136725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728E012-CB5E-4AC3-DA6A-B2E78CCEF32E}"/>
              </a:ext>
            </a:extLst>
          </p:cNvPr>
          <p:cNvSpPr txBox="1"/>
          <p:nvPr/>
        </p:nvSpPr>
        <p:spPr>
          <a:xfrm>
            <a:off x="3016739" y="4809528"/>
            <a:ext cx="6425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38%: Lowest cost bands (housing costs of $0 - $1,299 per month) </a:t>
            </a:r>
          </a:p>
          <a:p>
            <a:r>
              <a:rPr lang="en-US" b="1" dirty="0">
                <a:solidFill>
                  <a:srgbClr val="0070C0"/>
                </a:solidFill>
              </a:rPr>
              <a:t>Annual income of $0 to $51,860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F733EB-5A28-9DA8-695D-7610C226B1A3}"/>
              </a:ext>
            </a:extLst>
          </p:cNvPr>
          <p:cNvSpPr/>
          <p:nvPr/>
        </p:nvSpPr>
        <p:spPr>
          <a:xfrm>
            <a:off x="9948984" y="1936641"/>
            <a:ext cx="586153" cy="2344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6AA8E1-A304-6384-3087-AAED97A5B1E9}"/>
              </a:ext>
            </a:extLst>
          </p:cNvPr>
          <p:cNvSpPr/>
          <p:nvPr/>
        </p:nvSpPr>
        <p:spPr>
          <a:xfrm>
            <a:off x="2797639" y="2171102"/>
            <a:ext cx="4001746" cy="2145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181C57-E1AF-2048-ACE9-EBB37965A643}"/>
              </a:ext>
            </a:extLst>
          </p:cNvPr>
          <p:cNvSpPr/>
          <p:nvPr/>
        </p:nvSpPr>
        <p:spPr>
          <a:xfrm>
            <a:off x="6799385" y="1936641"/>
            <a:ext cx="906584" cy="2344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38D0CD-CA27-C3C8-CA7A-DD1A055092A8}"/>
              </a:ext>
            </a:extLst>
          </p:cNvPr>
          <p:cNvSpPr/>
          <p:nvPr/>
        </p:nvSpPr>
        <p:spPr>
          <a:xfrm>
            <a:off x="7315201" y="2171102"/>
            <a:ext cx="906584" cy="21454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104D35-7729-CC7F-4623-23CC57A2ECF4}"/>
              </a:ext>
            </a:extLst>
          </p:cNvPr>
          <p:cNvSpPr/>
          <p:nvPr/>
        </p:nvSpPr>
        <p:spPr>
          <a:xfrm>
            <a:off x="2797639" y="2385645"/>
            <a:ext cx="2180761" cy="21454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11D7AC-24ED-07A2-481D-B20027D91650}"/>
              </a:ext>
            </a:extLst>
          </p:cNvPr>
          <p:cNvSpPr txBox="1"/>
          <p:nvPr/>
        </p:nvSpPr>
        <p:spPr>
          <a:xfrm>
            <a:off x="3029021" y="4411349"/>
            <a:ext cx="4751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does that translate to annual income?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4E63C2-4555-68C0-81B3-0471A42FD2C6}"/>
              </a:ext>
            </a:extLst>
          </p:cNvPr>
          <p:cNvSpPr txBox="1"/>
          <p:nvPr/>
        </p:nvSpPr>
        <p:spPr>
          <a:xfrm>
            <a:off x="3016739" y="5455859"/>
            <a:ext cx="5455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40%: Middle cost bands ($1,300-$2,499 per month)</a:t>
            </a:r>
          </a:p>
          <a:p>
            <a:r>
              <a:rPr lang="en-US" b="1" dirty="0">
                <a:solidFill>
                  <a:srgbClr val="0070C0"/>
                </a:solidFill>
              </a:rPr>
              <a:t>Annual income of $52,000 to $99,960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EFC532C-997D-854C-5222-CF3778B83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639" y="279791"/>
            <a:ext cx="3405545" cy="11666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459D97B-698A-7979-12D4-A15242129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9385" y="434051"/>
            <a:ext cx="2438740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62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C9EE1E-B140-320D-4DEB-D22A9B7705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3" y="1288811"/>
            <a:ext cx="9378249" cy="347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5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E866A5-3140-121A-739C-AA0FF103F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730" y="256732"/>
            <a:ext cx="8285017" cy="617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213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61</Words>
  <Application>Microsoft Macintosh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Montgomery County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Spielberg, Debbie</dc:creator>
  <cp:lastModifiedBy>Irina Norrell</cp:lastModifiedBy>
  <cp:revision>3</cp:revision>
  <dcterms:created xsi:type="dcterms:W3CDTF">2024-11-22T04:25:46Z</dcterms:created>
  <dcterms:modified xsi:type="dcterms:W3CDTF">2025-02-20T17:46:08Z</dcterms:modified>
</cp:coreProperties>
</file>